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412" r:id="rId3"/>
    <p:sldId id="290" r:id="rId4"/>
    <p:sldId id="413" r:id="rId5"/>
    <p:sldId id="414" r:id="rId6"/>
    <p:sldId id="416" r:id="rId7"/>
    <p:sldId id="422" r:id="rId8"/>
    <p:sldId id="415" r:id="rId9"/>
    <p:sldId id="417" r:id="rId10"/>
    <p:sldId id="418" r:id="rId11"/>
    <p:sldId id="419" r:id="rId12"/>
    <p:sldId id="420" r:id="rId13"/>
    <p:sldId id="4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98" autoAdjust="0"/>
  </p:normalViewPr>
  <p:slideViewPr>
    <p:cSldViewPr snapToGrid="0">
      <p:cViewPr varScale="1">
        <p:scale>
          <a:sx n="81" d="100"/>
          <a:sy n="81" d="100"/>
        </p:scale>
        <p:origin x="16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https://openai.com/blog/introducing-the-gpt-store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https://docs.anthropic.com/claude/docs/google-sheets-add-on</a:t>
            </a:r>
          </a:p>
          <a:p>
            <a:r>
              <a:rPr lang="en-US" dirty="0"/>
              <a:t>https://docs.anthropic.com/claude/docs/models-overview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https://medium.com/@finnqiao/product-vs-product-google-sheets-vs-airtable-386cb38a31fd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https://workspace.google.com/marketplace/app/claude_for_sheets/909417792257</a:t>
            </a:r>
          </a:p>
          <a:p>
            <a:r>
              <a:rPr lang="en-US" dirty="0"/>
              <a:t>https://www.youtube.com/watch?v=jRlOyDAC5Pg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6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BD481-C607-56E6-8ADA-A1999C25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86216"/>
            <a:ext cx="7014189" cy="257178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Anthropic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Claude for Sheets™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Google Sheets Extension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unscripted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989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0D184-A398-5698-AD77-409E756E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7" y="140212"/>
            <a:ext cx="9477366" cy="6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834B-EB78-B744-54A4-F9A01CEA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59" y="177405"/>
            <a:ext cx="10153681" cy="65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058A3-B560-4D17-1040-37CB17D2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83" y="231743"/>
            <a:ext cx="9854233" cy="63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5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69DB8-6558-FFAE-8861-AF5AEA38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00" y="0"/>
            <a:ext cx="725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8AFC89-706A-56F4-9E50-68EBEDFE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5" y="1926247"/>
            <a:ext cx="9809969" cy="30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AE95E6-3B92-E1C6-9159-900A5C7C0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46" y="1021441"/>
            <a:ext cx="6412708" cy="48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B35AF-A577-4EE9-871C-C8C5D912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8" y="0"/>
            <a:ext cx="7858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6FD6D-163F-5D07-1254-9EAE819B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8" y="785904"/>
            <a:ext cx="10497224" cy="52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12A46-974E-1D27-E28F-040683F3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92" y="0"/>
            <a:ext cx="959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06E73-A148-15B3-1C29-D255561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33" y="219697"/>
            <a:ext cx="9651334" cy="64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18293-152D-27C4-9DDF-C94AFEB8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57571"/>
            <a:ext cx="7695238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842A7-51B2-5FCF-A225-FF8E3B52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52" y="166881"/>
            <a:ext cx="8531696" cy="65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15309</TotalTime>
  <Words>92</Words>
  <Application>Microsoft Office PowerPoint</Application>
  <PresentationFormat>Widescreen</PresentationFormat>
  <Paragraphs>11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Anthropic Claude for Sheets™ Google Sheets Extension unscripted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Anthropic Claude for Sheets™ Google Sheets Extension unscripted</dc:title>
  <dc:creator>Zain</dc:creator>
  <cp:lastModifiedBy>Zain Naboulsi</cp:lastModifiedBy>
  <cp:revision>2</cp:revision>
  <dcterms:created xsi:type="dcterms:W3CDTF">2023-10-26T23:38:07Z</dcterms:created>
  <dcterms:modified xsi:type="dcterms:W3CDTF">2024-03-31T13:52:17Z</dcterms:modified>
</cp:coreProperties>
</file>